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6"/>
  </p:handoutMasterIdLst>
  <p:sldIdLst>
    <p:sldId id="256" r:id="rId3"/>
    <p:sldId id="278" r:id="rId4"/>
    <p:sldId id="27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71" autoAdjust="0"/>
  </p:normalViewPr>
  <p:slideViewPr>
    <p:cSldViewPr>
      <p:cViewPr>
        <p:scale>
          <a:sx n="66" d="100"/>
          <a:sy n="66" d="100"/>
        </p:scale>
        <p:origin x="-13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0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7545-29F5-446D-AC89-9E6ACC92F90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4B759-859C-42D9-8455-D1972B874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99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06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8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630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520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31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29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21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22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74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1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>
                <a:solidFill>
                  <a:srgbClr val="000000"/>
                </a:solidFill>
                <a:latin typeface="Verdana" pitchFamily="34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13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8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Propósito </a:t>
            </a:r>
            <a:r>
              <a:rPr lang="es-ES" altLang="en-US">
                <a:solidFill>
                  <a:srgbClr val="FF0000"/>
                </a:solidFill>
              </a:rPr>
              <a:t># </a:t>
            </a:r>
            <a:r>
              <a:rPr lang="es-ES" altLang="en-US" smtClean="0">
                <a:solidFill>
                  <a:srgbClr val="FF0000"/>
                </a:solidFill>
              </a:rPr>
              <a:t>28: </a:t>
            </a:r>
            <a:r>
              <a:rPr lang="es-ES" altLang="en-US" dirty="0" smtClean="0"/>
              <a:t>¿Cómo tomamos el </a:t>
            </a:r>
            <a:r>
              <a:rPr lang="es-ES" altLang="en-US" u="sng" dirty="0" err="1" smtClean="0"/>
              <a:t>Quiz</a:t>
            </a:r>
            <a:r>
              <a:rPr lang="es-ES" altLang="en-US" u="sng" dirty="0" smtClean="0"/>
              <a:t> 3: Capitulo 4</a:t>
            </a:r>
            <a:r>
              <a:rPr lang="es-ES" altLang="en-US" dirty="0" smtClean="0"/>
              <a:t>?</a:t>
            </a:r>
          </a:p>
          <a:p>
            <a:pPr>
              <a:buFontTx/>
              <a:buNone/>
            </a:pPr>
            <a:r>
              <a:rPr lang="es-ES" altLang="en-US" sz="2000" i="1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000" i="1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000" i="1" dirty="0" smtClean="0">
                <a:solidFill>
                  <a:srgbClr val="00B050"/>
                </a:solidFill>
              </a:rPr>
              <a:t> </a:t>
            </a:r>
            <a:r>
              <a:rPr lang="es-ES" altLang="en-US" sz="2000" i="1" dirty="0" err="1" smtClean="0">
                <a:solidFill>
                  <a:srgbClr val="00B050"/>
                </a:solidFill>
              </a:rPr>
              <a:t>the</a:t>
            </a:r>
            <a:r>
              <a:rPr lang="es-ES" altLang="en-US" sz="2000" i="1" dirty="0" smtClean="0">
                <a:solidFill>
                  <a:srgbClr val="00B050"/>
                </a:solidFill>
              </a:rPr>
              <a:t> </a:t>
            </a:r>
            <a:r>
              <a:rPr lang="es-ES" altLang="en-US" sz="2000" i="1" dirty="0" err="1" smtClean="0">
                <a:solidFill>
                  <a:srgbClr val="00B050"/>
                </a:solidFill>
              </a:rPr>
              <a:t>forms</a:t>
            </a:r>
            <a:r>
              <a:rPr lang="es-ES" altLang="en-US" sz="2000" i="1" dirty="0" smtClean="0">
                <a:solidFill>
                  <a:srgbClr val="00B050"/>
                </a:solidFill>
              </a:rPr>
              <a:t> and use of –ER and –IR </a:t>
            </a:r>
            <a:r>
              <a:rPr lang="es-ES" altLang="en-US" sz="2000" i="1" dirty="0" err="1" smtClean="0">
                <a:solidFill>
                  <a:srgbClr val="00B050"/>
                </a:solidFill>
              </a:rPr>
              <a:t>verbs</a:t>
            </a:r>
            <a:endParaRPr lang="es-ES" altLang="en-US" sz="2000" i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" altLang="en-US" dirty="0" smtClean="0"/>
              <a:t>Copia y completa con la forma correcta del verbo: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/>
              <a:t>l</a:t>
            </a:r>
            <a:r>
              <a:rPr lang="es-ES" altLang="en-US" dirty="0" smtClean="0"/>
              <a:t>os alumnos/ comer en la cafetería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 smtClean="0"/>
              <a:t>Rosita/ insistir en visitar las pirámides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 smtClean="0"/>
              <a:t>tú/ aprender español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 err="1" smtClean="0"/>
              <a:t>Angel</a:t>
            </a:r>
            <a:r>
              <a:rPr lang="es-ES" altLang="en-US" dirty="0" smtClean="0"/>
              <a:t> y yo/ correr en el patio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/>
              <a:t>y</a:t>
            </a:r>
            <a:r>
              <a:rPr lang="es-ES" altLang="en-US" dirty="0" smtClean="0"/>
              <a:t>o/ descubrir muchas cosas interesantes.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dirty="0"/>
              <a:t>u</a:t>
            </a:r>
            <a:r>
              <a:rPr lang="es-ES" altLang="en-US" dirty="0" smtClean="0"/>
              <a:t>stedes/ decidir almorzar en la casa</a:t>
            </a:r>
          </a:p>
          <a:p>
            <a:pPr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 smtClean="0">
                <a:solidFill>
                  <a:srgbClr val="FF0066"/>
                </a:solidFill>
              </a:rPr>
              <a:t>Ejercicio</a:t>
            </a:r>
            <a:endParaRPr lang="en-US" sz="44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7313612" cy="41148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Cuándo</a:t>
            </a:r>
            <a:r>
              <a:rPr lang="en-US" dirty="0" smtClean="0"/>
              <a:t> van a la </a:t>
            </a:r>
            <a:r>
              <a:rPr lang="en-US" dirty="0" err="1" smtClean="0"/>
              <a:t>escuela</a:t>
            </a:r>
            <a:r>
              <a:rPr lang="en-US" dirty="0" smtClean="0"/>
              <a:t>, ¿</a:t>
            </a:r>
            <a:r>
              <a:rPr lang="en-US" dirty="0" err="1" smtClean="0"/>
              <a:t>ven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vives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¿Lees y escribes mucho?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aprendes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65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Ejercicios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Gramatica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Vivo:</a:t>
            </a:r>
            <a:r>
              <a:rPr lang="en-US" i="1" dirty="0" smtClean="0"/>
              <a:t> present tense of regular verbs</a:t>
            </a:r>
            <a:endParaRPr lang="en-US" dirty="0" smtClean="0"/>
          </a:p>
          <a:p>
            <a:r>
              <a:rPr lang="en-US" dirty="0" smtClean="0"/>
              <a:t>Take active notes during the video</a:t>
            </a:r>
          </a:p>
          <a:p>
            <a:r>
              <a:rPr lang="en-US" dirty="0" smtClean="0"/>
              <a:t>Complete activities in the video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4</a:t>
            </a:r>
            <a:r>
              <a:rPr lang="en-US" dirty="0" smtClean="0"/>
              <a:t> is TOMORROW!</a:t>
            </a:r>
          </a:p>
          <a:p>
            <a:r>
              <a:rPr lang="en-US" dirty="0" smtClean="0"/>
              <a:t>-AR, -ER, -IR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10</a:t>
            </a:r>
            <a:r>
              <a:rPr lang="en-US" dirty="0"/>
              <a:t> </a:t>
            </a:r>
            <a:r>
              <a:rPr lang="en-US" dirty="0" smtClean="0"/>
              <a:t>p.141 (1-6)</a:t>
            </a:r>
            <a:endParaRPr lang="en-US" dirty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p.141 (1-4)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kern="0" dirty="0" err="1" smtClean="0">
                <a:solidFill>
                  <a:srgbClr val="FF0000"/>
                </a:solidFill>
              </a:rPr>
              <a:t>Tarea</a:t>
            </a:r>
            <a:r>
              <a:rPr lang="en-US" b="1" kern="0" dirty="0" smtClean="0">
                <a:solidFill>
                  <a:srgbClr val="FF0000"/>
                </a:solidFill>
              </a:rPr>
              <a:t> # 28</a:t>
            </a:r>
            <a:endParaRPr 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0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6933</TotalTime>
  <Words>192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Eclipse</vt:lpstr>
      <vt:lpstr>Me llamo __________ Clase 701 La fecha es el 8 de diciembre del 2017</vt:lpstr>
      <vt:lpstr>Ejercicio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54</cp:revision>
  <cp:lastPrinted>2014-12-09T18:00:44Z</cp:lastPrinted>
  <dcterms:created xsi:type="dcterms:W3CDTF">2011-05-03T02:26:13Z</dcterms:created>
  <dcterms:modified xsi:type="dcterms:W3CDTF">2017-12-08T21:14:49Z</dcterms:modified>
</cp:coreProperties>
</file>